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</p:sldIdLst>
  <p:sldSz cx="10080625" cy="7559675"/>
  <p:notesSz cx="7772400" cy="10058400"/>
  <p:defaultTextStyle>
    <a:defPPr>
      <a:defRPr lang="en-US"/>
    </a:defPPr>
    <a:lvl1pPr algn="l" defTabSz="457200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1pPr>
    <a:lvl2pPr marL="428625" indent="-215900" algn="l" defTabSz="457200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2pPr>
    <a:lvl3pPr marL="644525" indent="-214313" algn="l" defTabSz="457200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3pPr>
    <a:lvl4pPr marL="860425" indent="-212725" algn="l" defTabSz="457200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4pPr>
    <a:lvl5pPr marL="1076325" indent="-215900" algn="l" defTabSz="457200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356" y="-84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ldImg"/>
          </p:nvPr>
        </p:nvSpPr>
        <p:spPr bwMode="auto">
          <a:xfrm>
            <a:off x="1371600" y="763588"/>
            <a:ext cx="5024438" cy="3768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3475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68675" cy="498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pitchFamily="32" charset="0"/>
              </a:defRPr>
            </a:lvl1pPr>
          </a:lstStyle>
          <a:p>
            <a:endParaRPr lang="en-GB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68675" cy="498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pitchFamily="32" charset="0"/>
              </a:defRPr>
            </a:lvl1pPr>
          </a:lstStyle>
          <a:p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68675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pitchFamily="32" charset="0"/>
              </a:defRPr>
            </a:lvl1pPr>
          </a:lstStyle>
          <a:p>
            <a:endParaRPr lang="en-GB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68675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pitchFamily="32" charset="0"/>
              </a:defRPr>
            </a:lvl1pPr>
          </a:lstStyle>
          <a:p>
            <a:fld id="{AAF8269B-2A43-48B5-8BF7-913B19A07F57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457BD2C-9A88-49CB-9862-CAEE8A7C0BB8}" type="slidenum">
              <a:rPr lang="en-GB"/>
              <a:pPr/>
              <a:t>1</a:t>
            </a:fld>
            <a:endParaRPr lang="en-GB"/>
          </a:p>
        </p:txBody>
      </p:sp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77875" y="4776788"/>
            <a:ext cx="6215063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2FB9C37-C5A4-4A6F-A04B-5CD824968406}" type="slidenum">
              <a:rPr lang="en-GB"/>
              <a:pPr/>
              <a:t>10</a:t>
            </a:fld>
            <a:endParaRPr lang="en-GB"/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79" name="Rectangle 3"/>
          <p:cNvSpPr txBox="1">
            <a:spLocks noChangeArrowheads="1"/>
          </p:cNvSpPr>
          <p:nvPr>
            <p:ph type="body"/>
          </p:nvPr>
        </p:nvSpPr>
        <p:spPr>
          <a:xfrm>
            <a:off x="777875" y="4776788"/>
            <a:ext cx="6215063" cy="4525962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CCA109B-C7AA-4211-9442-42AB3E4CB17A}" type="slidenum">
              <a:rPr lang="en-GB"/>
              <a:pPr/>
              <a:t>11</a:t>
            </a:fld>
            <a:endParaRPr lang="en-GB"/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7" name="Rectangle 3"/>
          <p:cNvSpPr txBox="1">
            <a:spLocks noChangeArrowheads="1"/>
          </p:cNvSpPr>
          <p:nvPr>
            <p:ph type="body"/>
          </p:nvPr>
        </p:nvSpPr>
        <p:spPr>
          <a:xfrm>
            <a:off x="777875" y="4776788"/>
            <a:ext cx="6215063" cy="4525962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1848091-732B-4276-BE0F-D7418F5BDA83}" type="slidenum">
              <a:rPr lang="en-GB"/>
              <a:pPr/>
              <a:t>2</a:t>
            </a:fld>
            <a:endParaRPr lang="en-GB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77875" y="4776788"/>
            <a:ext cx="6215063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0557EC8-DC5F-4E1F-BDF2-CAA40D377EBF}" type="slidenum">
              <a:rPr lang="en-GB"/>
              <a:pPr/>
              <a:t>3</a:t>
            </a:fld>
            <a:endParaRPr lang="en-GB"/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87" name="Rectangle 3"/>
          <p:cNvSpPr txBox="1">
            <a:spLocks noChangeArrowheads="1"/>
          </p:cNvSpPr>
          <p:nvPr>
            <p:ph type="body"/>
          </p:nvPr>
        </p:nvSpPr>
        <p:spPr>
          <a:xfrm>
            <a:off x="777875" y="4776788"/>
            <a:ext cx="6215063" cy="4525962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CB94C52-BDD8-447D-BB56-6A4FEC903665}" type="slidenum">
              <a:rPr lang="en-GB"/>
              <a:pPr/>
              <a:t>4</a:t>
            </a:fld>
            <a:endParaRPr lang="en-GB"/>
          </a:p>
        </p:txBody>
      </p:sp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77875" y="4776788"/>
            <a:ext cx="6215063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3289965-BE90-4C08-B2DC-393F9D50A868}" type="slidenum">
              <a:rPr lang="en-GB"/>
              <a:pPr/>
              <a:t>5</a:t>
            </a:fld>
            <a:endParaRPr lang="en-GB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77875" y="4776788"/>
            <a:ext cx="6215063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2E8650F-4CCB-4B32-82B5-7B14636A8F01}" type="slidenum">
              <a:rPr lang="en-GB"/>
              <a:pPr/>
              <a:t>6</a:t>
            </a:fld>
            <a:endParaRPr lang="en-GB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77875" y="4776788"/>
            <a:ext cx="6215063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B183714-D645-472E-AAAE-54E66333E741}" type="slidenum">
              <a:rPr lang="en-GB"/>
              <a:pPr/>
              <a:t>7</a:t>
            </a:fld>
            <a:endParaRPr lang="en-GB"/>
          </a:p>
        </p:txBody>
      </p:sp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3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77875" y="4776788"/>
            <a:ext cx="6215063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5877DCC-1860-49F5-A311-AF0F9B2C597D}" type="slidenum">
              <a:rPr lang="en-GB"/>
              <a:pPr/>
              <a:t>8</a:t>
            </a:fld>
            <a:endParaRPr lang="en-GB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Rectangle 3"/>
          <p:cNvSpPr txBox="1">
            <a:spLocks noChangeArrowheads="1"/>
          </p:cNvSpPr>
          <p:nvPr>
            <p:ph type="body"/>
          </p:nvPr>
        </p:nvSpPr>
        <p:spPr>
          <a:xfrm>
            <a:off x="777875" y="4776788"/>
            <a:ext cx="6215063" cy="4525962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7983C9B-4A49-4B8A-961B-993B5CDDC126}" type="slidenum">
              <a:rPr lang="en-GB"/>
              <a:pPr/>
              <a:t>9</a:t>
            </a:fld>
            <a:endParaRPr lang="en-GB"/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3" name="Rectangle 3"/>
          <p:cNvSpPr txBox="1">
            <a:spLocks noChangeArrowheads="1"/>
          </p:cNvSpPr>
          <p:nvPr>
            <p:ph type="body"/>
          </p:nvPr>
        </p:nvSpPr>
        <p:spPr>
          <a:xfrm>
            <a:off x="777875" y="4776788"/>
            <a:ext cx="6215063" cy="4525962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69225" y="588963"/>
            <a:ext cx="2055813" cy="6724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588963"/>
            <a:ext cx="6016625" cy="6724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588963"/>
            <a:ext cx="8186738" cy="781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588963"/>
            <a:ext cx="8186738" cy="781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00200" y="1868488"/>
            <a:ext cx="8224838" cy="26463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4667250"/>
            <a:ext cx="8224838" cy="2646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868488"/>
            <a:ext cx="4035425" cy="544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8025" y="1868488"/>
            <a:ext cx="4037013" cy="544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0"/>
            <a:ext cx="10080625" cy="7559675"/>
          </a:xfrm>
          <a:prstGeom prst="roundRect">
            <a:avLst>
              <a:gd name="adj" fmla="val 19"/>
            </a:avLst>
          </a:prstGeom>
          <a:solidFill>
            <a:srgbClr val="94BD5E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1371600" y="438150"/>
            <a:ext cx="8710613" cy="71231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4138" y="5208588"/>
            <a:ext cx="1216025" cy="1108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588963"/>
            <a:ext cx="8186738" cy="781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title text format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868488"/>
            <a:ext cx="8224838" cy="544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outline text format</a:t>
            </a:r>
          </a:p>
          <a:p>
            <a:pPr lvl="1"/>
            <a:r>
              <a:rPr lang="en-US" smtClean="0"/>
              <a:t>Second Outline Level</a:t>
            </a:r>
          </a:p>
          <a:p>
            <a:pPr lvl="2"/>
            <a:r>
              <a:rPr lang="en-US" smtClean="0"/>
              <a:t>Third Outline Level</a:t>
            </a:r>
          </a:p>
          <a:p>
            <a:pPr lvl="3"/>
            <a:r>
              <a:rPr lang="en-US" smtClean="0"/>
              <a:t>Fourth Outline Level</a:t>
            </a:r>
          </a:p>
          <a:p>
            <a:pPr lvl="4"/>
            <a:r>
              <a:rPr lang="en-US" smtClean="0"/>
              <a:t>Fifth Outline Level</a:t>
            </a:r>
          </a:p>
          <a:p>
            <a:pPr lvl="4"/>
            <a:r>
              <a:rPr lang="en-US" smtClean="0"/>
              <a:t>Sixth Outline Level</a:t>
            </a:r>
          </a:p>
          <a:p>
            <a:pPr lvl="4"/>
            <a:r>
              <a:rPr lang="en-US" smtClean="0"/>
              <a:t>Seventh Outline Level</a:t>
            </a:r>
          </a:p>
          <a:p>
            <a:pPr lvl="4"/>
            <a:r>
              <a:rPr lang="en-US" smtClean="0"/>
              <a:t>Eighth Outline Level</a:t>
            </a:r>
          </a:p>
          <a:p>
            <a:pPr lvl="4"/>
            <a:r>
              <a:rPr lang="en-US" smtClean="0"/>
              <a:t>Ninth Outline Level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15900" y="6400800"/>
            <a:ext cx="1000125" cy="103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8769350" y="63500"/>
            <a:ext cx="1203325" cy="285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r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B7A37730-48FE-4958-9DB9-59D9A903D4B4}" type="slidenum">
              <a:rPr lang="en-GB" sz="2000">
                <a:solidFill>
                  <a:srgbClr val="FFFFFF"/>
                </a:solidFill>
                <a:cs typeface="Lucida Sans Unicode" pitchFamily="32" charset="0"/>
              </a:rPr>
              <a:pPr algn="r">
                <a:lnSpc>
                  <a:spcPct val="93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‹#›</a:t>
            </a:fld>
            <a:endParaRPr lang="en-GB" sz="2000">
              <a:solidFill>
                <a:srgbClr val="FFFFFF"/>
              </a:solidFill>
              <a:cs typeface="Lucida Sans Unicode" pitchFamily="32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12700" y="1317625"/>
            <a:ext cx="1016000" cy="376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FFFFFF"/>
                </a:solidFill>
              </a:rPr>
              <a:t>Incident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12700" y="1785938"/>
            <a:ext cx="1016000" cy="376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FFFFFF"/>
                </a:solidFill>
              </a:rPr>
              <a:t>Effects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5746750" y="41275"/>
            <a:ext cx="2971800" cy="376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r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FFFFFF"/>
                </a:solidFill>
              </a:rPr>
              <a:t>Title of the Presentation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2700" y="2254250"/>
            <a:ext cx="1016000" cy="376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FFFFFF"/>
                </a:solidFill>
              </a:rPr>
              <a:t>Actions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12700" y="2794000"/>
            <a:ext cx="1016000" cy="376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FFFFFF"/>
                </a:solidFill>
              </a:rPr>
              <a:t>Needs</a:t>
            </a: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0" y="884238"/>
            <a:ext cx="1016000" cy="376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FFFFFF"/>
                </a:solidFill>
              </a:rPr>
              <a:t>Purpose</a:t>
            </a:r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11113" y="3322638"/>
            <a:ext cx="1016000" cy="376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FFFFFF"/>
                </a:solidFill>
              </a:rPr>
              <a:t>Topic 6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11113" y="3856038"/>
            <a:ext cx="1016000" cy="376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FFFFFF"/>
                </a:solidFill>
              </a:rPr>
              <a:t>Topic 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fontAlgn="base" hangingPunct="1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2pPr>
      <a:lvl3pPr algn="ctr" defTabSz="457200" rtl="0" eaLnBrk="1" fontAlgn="base" hangingPunct="1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3pPr>
      <a:lvl4pPr algn="ctr" defTabSz="457200" rtl="0" eaLnBrk="1" fontAlgn="base" hangingPunct="1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4pPr>
      <a:lvl5pPr algn="ctr" defTabSz="457200" rtl="0" eaLnBrk="1" fontAlgn="base" hangingPunct="1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5pPr>
      <a:lvl6pPr marL="457200" algn="ctr" defTabSz="457200" rtl="0" eaLnBrk="1" fontAlgn="base" hangingPunct="1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6pPr>
      <a:lvl7pPr marL="914400" algn="ctr" defTabSz="457200" rtl="0" eaLnBrk="1" fontAlgn="base" hangingPunct="1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7pPr>
      <a:lvl8pPr marL="1371600" algn="ctr" defTabSz="457200" rtl="0" eaLnBrk="1" fontAlgn="base" hangingPunct="1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8pPr>
      <a:lvl9pPr marL="1828800" algn="ctr" defTabSz="457200" rtl="0" eaLnBrk="1" fontAlgn="base" hangingPunct="1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9pPr>
    </p:titleStyle>
    <p:bodyStyle>
      <a:lvl1pPr marL="428625" indent="-323850" algn="l" defTabSz="457200" rtl="0" eaLnBrk="1" fontAlgn="base" hangingPunct="1">
        <a:lnSpc>
          <a:spcPct val="81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StarSymbol" charset="0"/>
        <a:buChar char="●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0425" indent="-285750" algn="l" defTabSz="457200" rtl="0" eaLnBrk="1" fontAlgn="base" hangingPunct="1">
        <a:lnSpc>
          <a:spcPct val="81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pitchFamily="16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2225" indent="-214313" algn="l" defTabSz="457200" rtl="0" eaLnBrk="1" fontAlgn="base" hangingPunct="1">
        <a:lnSpc>
          <a:spcPct val="81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StarSymbol" charset="0"/>
        <a:buChar char="●"/>
        <a:defRPr sz="2400">
          <a:solidFill>
            <a:srgbClr val="000000"/>
          </a:solidFill>
          <a:latin typeface="+mn-lt"/>
          <a:ea typeface="+mn-ea"/>
        </a:defRPr>
      </a:lvl3pPr>
      <a:lvl4pPr marL="1724025" indent="-212725" algn="l" defTabSz="457200" rtl="0" eaLnBrk="1" fontAlgn="base" hangingPunct="1">
        <a:lnSpc>
          <a:spcPct val="81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pitchFamily="16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5825" indent="-214313" algn="l" defTabSz="457200" rtl="0" eaLnBrk="1" fontAlgn="base" hangingPunct="1">
        <a:lnSpc>
          <a:spcPct val="81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+mn-ea"/>
        </a:defRPr>
      </a:lvl5pPr>
      <a:lvl6pPr marL="2613025" indent="-214313" algn="l" defTabSz="457200" rtl="0" eaLnBrk="1" fontAlgn="base" hangingPunct="1">
        <a:lnSpc>
          <a:spcPct val="81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+mn-ea"/>
        </a:defRPr>
      </a:lvl6pPr>
      <a:lvl7pPr marL="3070225" indent="-214313" algn="l" defTabSz="457200" rtl="0" eaLnBrk="1" fontAlgn="base" hangingPunct="1">
        <a:lnSpc>
          <a:spcPct val="81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+mn-ea"/>
        </a:defRPr>
      </a:lvl7pPr>
      <a:lvl8pPr marL="3527425" indent="-214313" algn="l" defTabSz="457200" rtl="0" eaLnBrk="1" fontAlgn="base" hangingPunct="1">
        <a:lnSpc>
          <a:spcPct val="81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+mn-ea"/>
        </a:defRPr>
      </a:lvl8pPr>
      <a:lvl9pPr marL="3984625" indent="-214313" algn="l" defTabSz="457200" rtl="0" eaLnBrk="1" fontAlgn="base" hangingPunct="1">
        <a:lnSpc>
          <a:spcPct val="81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10080625" cy="7543800"/>
          </a:xfrm>
          <a:prstGeom prst="roundRect">
            <a:avLst>
              <a:gd name="adj" fmla="val 19"/>
            </a:avLst>
          </a:prstGeom>
          <a:solidFill>
            <a:srgbClr val="94BD5E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568325"/>
            <a:ext cx="9561512" cy="21923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r>
              <a:rPr lang="en-GB" sz="8000" b="1">
                <a:solidFill>
                  <a:srgbClr val="FFFFFF"/>
                </a:solidFill>
              </a:rPr>
              <a:t>&lt;Title of the</a:t>
            </a:r>
            <a:br>
              <a:rPr lang="en-GB" sz="8000" b="1">
                <a:solidFill>
                  <a:srgbClr val="FFFFFF"/>
                </a:solidFill>
              </a:rPr>
            </a:br>
            <a:r>
              <a:rPr lang="en-GB" sz="8000" b="1">
                <a:solidFill>
                  <a:srgbClr val="FFFFFF"/>
                </a:solidFill>
              </a:rPr>
              <a:t>Presentation&gt;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952500" y="3659188"/>
            <a:ext cx="8228013" cy="3459162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>
              <a:lnSpc>
                <a:spcPct val="87000"/>
              </a:lnSpc>
              <a:spcAft>
                <a:spcPct val="0"/>
              </a:spcAft>
              <a:buFont typeface="StarSymbo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600">
                <a:solidFill>
                  <a:srgbClr val="FFFFFF"/>
                </a:solidFill>
              </a:rPr>
              <a:t>A presentation made before the </a:t>
            </a:r>
          </a:p>
          <a:p>
            <a:pPr marL="0" indent="0" algn="ctr">
              <a:lnSpc>
                <a:spcPct val="87000"/>
              </a:lnSpc>
              <a:spcAft>
                <a:spcPct val="0"/>
              </a:spcAft>
              <a:buFont typeface="StarSymbo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600">
                <a:solidFill>
                  <a:srgbClr val="FFFFFF"/>
                </a:solidFill>
              </a:rPr>
              <a:t>&lt;Name of Agency&gt;</a:t>
            </a:r>
          </a:p>
          <a:p>
            <a:pPr marL="0" indent="0" algn="ctr">
              <a:lnSpc>
                <a:spcPct val="87000"/>
              </a:lnSpc>
              <a:spcAft>
                <a:spcPct val="0"/>
              </a:spcAft>
              <a:buFont typeface="StarSymbo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600">
              <a:solidFill>
                <a:srgbClr val="FFFFFF"/>
              </a:solidFill>
            </a:endParaRPr>
          </a:p>
          <a:p>
            <a:pPr marL="0" indent="0" algn="ctr">
              <a:lnSpc>
                <a:spcPct val="87000"/>
              </a:lnSpc>
              <a:spcAft>
                <a:spcPct val="0"/>
              </a:spcAft>
              <a:buFont typeface="StarSymbo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600">
              <a:solidFill>
                <a:srgbClr val="FFFFFF"/>
              </a:solidFill>
            </a:endParaRPr>
          </a:p>
          <a:p>
            <a:pPr marL="0" indent="0" algn="ctr">
              <a:lnSpc>
                <a:spcPct val="87000"/>
              </a:lnSpc>
              <a:spcAft>
                <a:spcPct val="0"/>
              </a:spcAft>
              <a:buFont typeface="StarSymbo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600">
                <a:solidFill>
                  <a:srgbClr val="FFFFFF"/>
                </a:solidFill>
              </a:rPr>
              <a:t>&lt;Name of Person Presenting&gt; </a:t>
            </a:r>
          </a:p>
          <a:p>
            <a:pPr marL="0" indent="0" algn="ctr">
              <a:lnSpc>
                <a:spcPct val="87000"/>
              </a:lnSpc>
              <a:spcAft>
                <a:spcPct val="0"/>
              </a:spcAft>
              <a:buFont typeface="StarSymbo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600">
                <a:solidFill>
                  <a:srgbClr val="FFFFFF"/>
                </a:solidFill>
              </a:rPr>
              <a:t>Health Emergency Management Staff</a:t>
            </a:r>
          </a:p>
          <a:p>
            <a:pPr marL="0" indent="0" algn="ctr">
              <a:lnSpc>
                <a:spcPct val="87000"/>
              </a:lnSpc>
              <a:spcAft>
                <a:spcPct val="0"/>
              </a:spcAft>
              <a:buFont typeface="StarSymbo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600">
                <a:solidFill>
                  <a:srgbClr val="FFFFFF"/>
                </a:solidFill>
              </a:rPr>
              <a:t>Department of Health</a:t>
            </a:r>
          </a:p>
          <a:p>
            <a:pPr marL="0" indent="0" algn="ctr">
              <a:lnSpc>
                <a:spcPct val="87000"/>
              </a:lnSpc>
              <a:spcAft>
                <a:spcPct val="0"/>
              </a:spcAft>
              <a:buFont typeface="StarSymbo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600">
              <a:solidFill>
                <a:srgbClr val="FFFFFF"/>
              </a:solidFill>
            </a:endParaRPr>
          </a:p>
          <a:p>
            <a:pPr marL="0" indent="0" algn="ctr">
              <a:lnSpc>
                <a:spcPct val="87000"/>
              </a:lnSpc>
              <a:spcAft>
                <a:spcPct val="0"/>
              </a:spcAft>
              <a:buFont typeface="StarSymbo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600">
              <a:solidFill>
                <a:srgbClr val="FFFFFF"/>
              </a:solidFill>
            </a:endParaRPr>
          </a:p>
          <a:p>
            <a:pPr marL="0" indent="0" algn="ctr">
              <a:lnSpc>
                <a:spcPct val="87000"/>
              </a:lnSpc>
              <a:spcAft>
                <a:spcPct val="0"/>
              </a:spcAft>
              <a:buFont typeface="StarSymbo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600">
                <a:solidFill>
                  <a:srgbClr val="FFFFFF"/>
                </a:solidFill>
              </a:rPr>
              <a:t>&lt;Date&gt;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75600" y="4999038"/>
            <a:ext cx="1216025" cy="1108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57275" y="4999038"/>
            <a:ext cx="1000125" cy="103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588963"/>
            <a:ext cx="8188325" cy="78263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Title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87513" y="1493838"/>
            <a:ext cx="8226425" cy="335438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849313" y="3790950"/>
            <a:ext cx="685800" cy="674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87000"/>
              </a:lnSpc>
              <a:spcBef>
                <a:spcPts val="2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400">
                <a:solidFill>
                  <a:srgbClr val="000000"/>
                </a:solidFill>
                <a:latin typeface="Wingdings" charset="2"/>
              </a:rPr>
              <a:t></a:t>
            </a:r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1839913" y="5303838"/>
            <a:ext cx="3352800" cy="1905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738438" y="5913438"/>
            <a:ext cx="153987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Picture, if available</a:t>
            </a:r>
          </a:p>
        </p:txBody>
      </p:sp>
      <p:sp>
        <p:nvSpPr>
          <p:cNvPr id="23559" name="AutoShape 7"/>
          <p:cNvSpPr>
            <a:spLocks noChangeArrowheads="1"/>
          </p:cNvSpPr>
          <p:nvPr/>
        </p:nvSpPr>
        <p:spPr bwMode="auto">
          <a:xfrm>
            <a:off x="6107113" y="5303838"/>
            <a:ext cx="3352800" cy="1905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7005638" y="5875338"/>
            <a:ext cx="153987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Picture, if available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ChangeArrowheads="1"/>
          </p:cNvSpPr>
          <p:nvPr/>
        </p:nvSpPr>
        <p:spPr bwMode="auto">
          <a:xfrm>
            <a:off x="0" y="0"/>
            <a:ext cx="10080625" cy="7543800"/>
          </a:xfrm>
          <a:prstGeom prst="roundRect">
            <a:avLst>
              <a:gd name="adj" fmla="val 19"/>
            </a:avLst>
          </a:prstGeom>
          <a:solidFill>
            <a:srgbClr val="94BD5E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1458913" y="1417638"/>
            <a:ext cx="7580312" cy="1676400"/>
          </a:xfrm>
          <a:ln/>
        </p:spPr>
        <p:txBody>
          <a:bodyPr/>
          <a:lstStyle/>
          <a:p>
            <a:pPr hangingPunct="1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r>
              <a:rPr lang="en-GB" sz="6000" b="1">
                <a:solidFill>
                  <a:srgbClr val="FFFFFF"/>
                </a:solidFill>
                <a:cs typeface="Arial" charset="0"/>
              </a:rPr>
              <a:t>End of Presentation.</a:t>
            </a:r>
            <a:br>
              <a:rPr lang="en-GB" sz="6000" b="1">
                <a:solidFill>
                  <a:srgbClr val="FFFFFF"/>
                </a:solidFill>
                <a:cs typeface="Arial" charset="0"/>
              </a:rPr>
            </a:br>
            <a:r>
              <a:rPr lang="en-GB" sz="6000" b="1">
                <a:solidFill>
                  <a:srgbClr val="FFFFFF"/>
                </a:solidFill>
                <a:cs typeface="Arial" charset="0"/>
              </a:rPr>
              <a:t>Thank You.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952500" y="4846638"/>
            <a:ext cx="8228013" cy="23622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>
              <a:lnSpc>
                <a:spcPct val="87000"/>
              </a:lnSpc>
              <a:spcAft>
                <a:spcPct val="0"/>
              </a:spcAft>
              <a:buFont typeface="StarSymbo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>
                <a:solidFill>
                  <a:srgbClr val="FFFFFF"/>
                </a:solidFill>
              </a:rPr>
              <a:t>Copyright Reserved</a:t>
            </a:r>
          </a:p>
          <a:p>
            <a:pPr marL="0" indent="0" algn="ctr">
              <a:lnSpc>
                <a:spcPct val="87000"/>
              </a:lnSpc>
              <a:spcAft>
                <a:spcPct val="0"/>
              </a:spcAft>
              <a:buFont typeface="StarSymbo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>
                <a:solidFill>
                  <a:srgbClr val="FFFFFF"/>
                </a:solidFill>
              </a:rPr>
              <a:t>Health Emergency Management Staff</a:t>
            </a:r>
          </a:p>
          <a:p>
            <a:pPr marL="0" indent="0" algn="ctr">
              <a:lnSpc>
                <a:spcPct val="87000"/>
              </a:lnSpc>
              <a:spcAft>
                <a:spcPct val="0"/>
              </a:spcAft>
              <a:buFont typeface="StarSymbo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>
                <a:solidFill>
                  <a:srgbClr val="FFFFFF"/>
                </a:solidFill>
              </a:rPr>
              <a:t>Department of Health</a:t>
            </a:r>
          </a:p>
          <a:p>
            <a:pPr marL="0" indent="0" algn="ctr">
              <a:lnSpc>
                <a:spcPct val="87000"/>
              </a:lnSpc>
              <a:spcAft>
                <a:spcPct val="0"/>
              </a:spcAft>
              <a:buFont typeface="StarSymbo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>
              <a:solidFill>
                <a:srgbClr val="FFFFFF"/>
              </a:solidFill>
            </a:endParaRPr>
          </a:p>
          <a:p>
            <a:pPr marL="0" indent="0" algn="ctr">
              <a:lnSpc>
                <a:spcPct val="87000"/>
              </a:lnSpc>
              <a:spcAft>
                <a:spcPct val="0"/>
              </a:spcAft>
              <a:buFont typeface="StarSymbo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>
                <a:solidFill>
                  <a:srgbClr val="FFFFFF"/>
                </a:solidFill>
              </a:rPr>
              <a:t>&lt;Date&gt;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0313" y="4389438"/>
            <a:ext cx="911225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03713" y="4389438"/>
            <a:ext cx="7366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1600200" y="588963"/>
            <a:ext cx="8188325" cy="78263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Purpose of the Presentation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687513" y="1874838"/>
            <a:ext cx="8226425" cy="2646362"/>
          </a:xfrm>
          <a:ln/>
        </p:spPr>
        <p:txBody>
          <a:bodyPr/>
          <a:lstStyle/>
          <a:p>
            <a:pPr marL="341313" indent="-341313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Objective 1</a:t>
            </a:r>
          </a:p>
          <a:p>
            <a:pPr marL="341313" indent="-341313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Objective 2</a:t>
            </a:r>
          </a:p>
          <a:p>
            <a:pPr marL="341313" indent="-341313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Objective 3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925513" y="808038"/>
            <a:ext cx="685800" cy="674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87000"/>
              </a:lnSpc>
              <a:spcBef>
                <a:spcPts val="2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400">
                <a:solidFill>
                  <a:srgbClr val="000000"/>
                </a:solidFill>
                <a:latin typeface="Wingdings" charset="2"/>
              </a:rPr>
              <a:t>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588963"/>
            <a:ext cx="8188325" cy="78263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The Emergency/Disaster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87513" y="1874838"/>
            <a:ext cx="8226425" cy="2646362"/>
          </a:xfrm>
          <a:ln/>
        </p:spPr>
        <p:txBody>
          <a:bodyPr/>
          <a:lstStyle/>
          <a:p>
            <a:pPr marL="341313" indent="-341313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Nature of Emergency:</a:t>
            </a:r>
          </a:p>
          <a:p>
            <a:pPr marL="341313" indent="-341313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Date Occurred/Started:</a:t>
            </a:r>
          </a:p>
          <a:p>
            <a:pPr marL="341313" indent="-341313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Location:</a:t>
            </a:r>
          </a:p>
          <a:p>
            <a:pPr marL="341313" indent="-341313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Brief Description: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925513" y="1276350"/>
            <a:ext cx="685800" cy="674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87000"/>
              </a:lnSpc>
              <a:spcBef>
                <a:spcPts val="2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400">
                <a:solidFill>
                  <a:srgbClr val="000000"/>
                </a:solidFill>
                <a:latin typeface="Wingdings" charset="2"/>
              </a:rPr>
              <a:t></a:t>
            </a: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1839913" y="5227638"/>
            <a:ext cx="3352800" cy="1905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738438" y="5788025"/>
            <a:ext cx="1539875" cy="809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Picture 1 of the incident, if available</a:t>
            </a:r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6107113" y="5227638"/>
            <a:ext cx="3352800" cy="1905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7081838" y="5788025"/>
            <a:ext cx="1539875" cy="809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Picture 2 of the incident, if available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1600200" y="588963"/>
            <a:ext cx="8188325" cy="78263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Health Consequences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687513" y="1493838"/>
            <a:ext cx="8226425" cy="3419475"/>
          </a:xfrm>
          <a:ln/>
        </p:spPr>
        <p:txBody>
          <a:bodyPr/>
          <a:lstStyle/>
          <a:p>
            <a:pPr marL="341313" indent="-341313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No. of deaths:</a:t>
            </a:r>
          </a:p>
          <a:p>
            <a:pPr marL="341313" indent="-341313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No. of missing:</a:t>
            </a:r>
          </a:p>
          <a:p>
            <a:pPr marL="341313" indent="-341313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No. of ill:</a:t>
            </a:r>
          </a:p>
          <a:p>
            <a:pPr marL="341313" indent="-341313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	</a:t>
            </a:r>
            <a:r>
              <a:rPr lang="en-GB" sz="2400" i="1">
                <a:cs typeface="Arial" charset="0"/>
              </a:rPr>
              <a:t>Common illnesses:</a:t>
            </a:r>
          </a:p>
          <a:p>
            <a:pPr marL="341313" indent="-341313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No. of injured:</a:t>
            </a:r>
          </a:p>
          <a:p>
            <a:pPr marL="341313" indent="-341313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	</a:t>
            </a:r>
            <a:r>
              <a:rPr lang="en-GB" sz="2400" i="1">
                <a:cs typeface="Arial" charset="0"/>
              </a:rPr>
              <a:t>Common injuries:</a:t>
            </a:r>
          </a:p>
          <a:p>
            <a:pPr marL="341313" indent="-341313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endParaRPr lang="en-GB" sz="2400" i="1">
              <a:cs typeface="Arial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849313" y="1722438"/>
            <a:ext cx="685800" cy="674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87000"/>
              </a:lnSpc>
              <a:spcBef>
                <a:spcPts val="2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400">
                <a:solidFill>
                  <a:srgbClr val="000000"/>
                </a:solidFill>
                <a:latin typeface="Wingdings" charset="2"/>
              </a:rPr>
              <a:t>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1839913" y="5303838"/>
            <a:ext cx="3352800" cy="1905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738438" y="5989638"/>
            <a:ext cx="153987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Picture, if available</a:t>
            </a:r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6107113" y="5303838"/>
            <a:ext cx="3352800" cy="1905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7005638" y="5989638"/>
            <a:ext cx="153987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Picture, if available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1600200" y="588963"/>
            <a:ext cx="8188325" cy="78263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Actions Taken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687513" y="1493838"/>
            <a:ext cx="8226425" cy="3570287"/>
          </a:xfrm>
          <a:ln/>
        </p:spPr>
        <p:txBody>
          <a:bodyPr/>
          <a:lstStyle/>
          <a:p>
            <a:pPr marL="341313" indent="-341313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400">
                <a:cs typeface="Arial" charset="0"/>
              </a:rPr>
              <a:t>Agency 1:</a:t>
            </a: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400">
                <a:cs typeface="Arial" charset="0"/>
              </a:rPr>
              <a:t>Actions taken:</a:t>
            </a: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endParaRPr lang="en-GB" sz="2400">
              <a:cs typeface="Arial" charset="0"/>
            </a:endParaRP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400">
                <a:cs typeface="Arial" charset="0"/>
              </a:rPr>
              <a:t>Agency 2:</a:t>
            </a: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400">
                <a:cs typeface="Arial" charset="0"/>
              </a:rPr>
              <a:t>Actions taken:</a:t>
            </a: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endParaRPr lang="en-GB" sz="2400">
              <a:cs typeface="Arial" charset="0"/>
            </a:endParaRP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400">
                <a:cs typeface="Arial" charset="0"/>
              </a:rPr>
              <a:t>Agency 3:</a:t>
            </a: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400">
                <a:cs typeface="Arial" charset="0"/>
              </a:rPr>
              <a:t>Actions taken:</a:t>
            </a: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endParaRPr lang="en-GB" sz="2400">
              <a:cs typeface="Arial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849313" y="2179638"/>
            <a:ext cx="685800" cy="674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87000"/>
              </a:lnSpc>
              <a:spcBef>
                <a:spcPts val="2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400">
                <a:solidFill>
                  <a:srgbClr val="000000"/>
                </a:solidFill>
                <a:latin typeface="Wingdings" charset="2"/>
              </a:rPr>
              <a:t></a:t>
            </a: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1839913" y="5303838"/>
            <a:ext cx="3352800" cy="1905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738438" y="5989638"/>
            <a:ext cx="153987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Picture, if available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6107113" y="5303838"/>
            <a:ext cx="3352800" cy="1905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7005638" y="5989638"/>
            <a:ext cx="153987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Picture, if available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1600200" y="588963"/>
            <a:ext cx="8188325" cy="78263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Health Assistance Needed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687513" y="1493838"/>
            <a:ext cx="8226425" cy="3352800"/>
          </a:xfrm>
          <a:ln/>
        </p:spPr>
        <p:txBody>
          <a:bodyPr/>
          <a:lstStyle/>
          <a:p>
            <a:pPr marL="341313" indent="-341313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Location 1: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Assistance Needed: &lt;qty, qlty&gt;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Urgency: &lt;when, how often needed&gt;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endParaRPr lang="en-GB" sz="2800">
              <a:cs typeface="Arial" charset="0"/>
            </a:endParaRP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Location 2: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Assistance Needed: &lt;qty, qlty&gt;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tabLst>
                <a:tab pos="366713" algn="l"/>
                <a:tab pos="823913" algn="l"/>
                <a:tab pos="1281113" algn="l"/>
                <a:tab pos="1738313" algn="l"/>
                <a:tab pos="2195513" algn="l"/>
                <a:tab pos="2652713" algn="l"/>
                <a:tab pos="3109913" algn="l"/>
                <a:tab pos="3567113" algn="l"/>
                <a:tab pos="4024313" algn="l"/>
                <a:tab pos="4481513" algn="l"/>
                <a:tab pos="4938713" algn="l"/>
                <a:tab pos="5395913" algn="l"/>
                <a:tab pos="5853113" algn="l"/>
                <a:tab pos="6310313" algn="l"/>
                <a:tab pos="6767513" algn="l"/>
                <a:tab pos="7224713" algn="l"/>
                <a:tab pos="7681913" algn="l"/>
                <a:tab pos="8139113" algn="l"/>
                <a:tab pos="8596313" algn="l"/>
                <a:tab pos="9053513" algn="l"/>
              </a:tabLst>
            </a:pPr>
            <a:r>
              <a:rPr lang="en-GB" sz="2800">
                <a:cs typeface="Arial" charset="0"/>
              </a:rPr>
              <a:t>Urgency: &lt;when, how often needed&gt;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849313" y="2724150"/>
            <a:ext cx="685800" cy="674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87000"/>
              </a:lnSpc>
              <a:spcBef>
                <a:spcPts val="2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400">
                <a:solidFill>
                  <a:srgbClr val="000000"/>
                </a:solidFill>
                <a:latin typeface="Wingdings" charset="2"/>
              </a:rPr>
              <a:t></a:t>
            </a: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1839913" y="5303838"/>
            <a:ext cx="3352800" cy="1905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738438" y="5913438"/>
            <a:ext cx="153987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Picture, if available</a:t>
            </a: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6107113" y="5303838"/>
            <a:ext cx="3352800" cy="1905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7005638" y="5875338"/>
            <a:ext cx="153987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Picture, if available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1600200" y="588963"/>
            <a:ext cx="8188325" cy="78263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Title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687513" y="1493838"/>
            <a:ext cx="8226425" cy="335438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849313" y="3257550"/>
            <a:ext cx="685800" cy="674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87000"/>
              </a:lnSpc>
              <a:spcBef>
                <a:spcPts val="2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400">
                <a:solidFill>
                  <a:srgbClr val="000000"/>
                </a:solidFill>
                <a:latin typeface="Wingdings" charset="2"/>
              </a:rPr>
              <a:t>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1839913" y="5303838"/>
            <a:ext cx="3352800" cy="1905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738438" y="5913438"/>
            <a:ext cx="153987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Picture, if available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6107113" y="5303838"/>
            <a:ext cx="3352800" cy="1905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7005638" y="5875338"/>
            <a:ext cx="153987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Picture, if available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588963"/>
            <a:ext cx="8188325" cy="78263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Title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87513" y="1493838"/>
            <a:ext cx="8226425" cy="335438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49313" y="3257550"/>
            <a:ext cx="685800" cy="674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87000"/>
              </a:lnSpc>
              <a:spcBef>
                <a:spcPts val="2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400">
                <a:solidFill>
                  <a:srgbClr val="000000"/>
                </a:solidFill>
                <a:latin typeface="Wingdings" charset="2"/>
              </a:rPr>
              <a:t></a:t>
            </a: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1839913" y="5303838"/>
            <a:ext cx="3352800" cy="1905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2738438" y="5913438"/>
            <a:ext cx="153987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Picture, if available</a:t>
            </a:r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6107113" y="5303838"/>
            <a:ext cx="3352800" cy="1905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7005638" y="5875338"/>
            <a:ext cx="153987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Picture, if available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588963"/>
            <a:ext cx="8188325" cy="78263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Title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87513" y="1493838"/>
            <a:ext cx="8226425" cy="335438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849313" y="3790950"/>
            <a:ext cx="685800" cy="674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87000"/>
              </a:lnSpc>
              <a:spcBef>
                <a:spcPts val="2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400">
                <a:solidFill>
                  <a:srgbClr val="000000"/>
                </a:solidFill>
                <a:latin typeface="Wingdings" charset="2"/>
              </a:rPr>
              <a:t></a:t>
            </a:r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1839913" y="5303838"/>
            <a:ext cx="3352800" cy="1905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2738438" y="5913438"/>
            <a:ext cx="153987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Picture, if available</a:t>
            </a:r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6107113" y="5303838"/>
            <a:ext cx="3352800" cy="1905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7005638" y="5875338"/>
            <a:ext cx="153987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Picture, if available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plateE-Briefer">
  <a:themeElements>
    <a:clrScheme name="Template G - Brief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plate G - Briefer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8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StarSymbol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8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StarSymbol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pitchFamily="49" charset="-128"/>
          </a:defRPr>
        </a:defPPr>
      </a:lstStyle>
    </a:lnDef>
  </a:objectDefaults>
  <a:extraClrSchemeLst>
    <a:extraClrScheme>
      <a:clrScheme name="Template G - Brief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G - Briefe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G - Briefe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G - Briefe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G - Brief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G - Brief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G - Brief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TemplateE-Briefer</Template>
  <TotalTime>3</TotalTime>
  <Words>246</Words>
  <PresentationFormat>Custom</PresentationFormat>
  <Paragraphs>90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MS Gothic</vt:lpstr>
      <vt:lpstr>StarSymbol</vt:lpstr>
      <vt:lpstr>Symbol</vt:lpstr>
      <vt:lpstr>Times New Roman</vt:lpstr>
      <vt:lpstr>Lucida Sans Unicode</vt:lpstr>
      <vt:lpstr>Wingdings</vt:lpstr>
      <vt:lpstr>TemplateE-Briefer</vt:lpstr>
      <vt:lpstr>&lt;Title of the Presentation&gt;</vt:lpstr>
      <vt:lpstr>Purpose of the Presentation</vt:lpstr>
      <vt:lpstr>The Emergency/Disaster</vt:lpstr>
      <vt:lpstr>Health Consequences</vt:lpstr>
      <vt:lpstr>Actions Taken</vt:lpstr>
      <vt:lpstr>Health Assistance Needed</vt:lpstr>
      <vt:lpstr>Title</vt:lpstr>
      <vt:lpstr>Title</vt:lpstr>
      <vt:lpstr>Title</vt:lpstr>
      <vt:lpstr>Title</vt:lpstr>
      <vt:lpstr>End of Presentation. Thank You.</vt:lpstr>
    </vt:vector>
  </TitlesOfParts>
  <Company>University of the Philippines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 of the Presentation&gt;</dc:title>
  <dc:creator>rhissa1</dc:creator>
  <cp:lastModifiedBy>rhissa1</cp:lastModifiedBy>
  <cp:revision>1</cp:revision>
  <dcterms:created xsi:type="dcterms:W3CDTF">2010-10-14T02:55:58Z</dcterms:created>
  <dcterms:modified xsi:type="dcterms:W3CDTF">2010-10-14T02:59:39Z</dcterms:modified>
</cp:coreProperties>
</file>